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5" r:id="rId3"/>
    <p:sldId id="273" r:id="rId4"/>
    <p:sldId id="277" r:id="rId5"/>
    <p:sldId id="278" r:id="rId6"/>
    <p:sldId id="266" r:id="rId7"/>
    <p:sldId id="279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FF9900"/>
    <a:srgbClr val="9DC3E6"/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95D0FD-8582-4855-98C5-213FF68AF05F}" v="6" dt="2023-04-18T19:47:40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54" autoAdjust="0"/>
    <p:restoredTop sz="93184" autoAdjust="0"/>
  </p:normalViewPr>
  <p:slideViewPr>
    <p:cSldViewPr snapToGrid="0">
      <p:cViewPr varScale="1">
        <p:scale>
          <a:sx n="64" d="100"/>
          <a:sy n="64" d="100"/>
        </p:scale>
        <p:origin x="8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an Melson" userId="9fbf73df-22e5-4f37-b44d-a8e2626e3964" providerId="ADAL" clId="{4595D0FD-8582-4855-98C5-213FF68AF05F}"/>
    <pc:docChg chg="undo custSel addSld delSld modSld">
      <pc:chgData name="Jordan Melson" userId="9fbf73df-22e5-4f37-b44d-a8e2626e3964" providerId="ADAL" clId="{4595D0FD-8582-4855-98C5-213FF68AF05F}" dt="2023-04-18T19:59:32.656" v="894" actId="1076"/>
      <pc:docMkLst>
        <pc:docMk/>
      </pc:docMkLst>
      <pc:sldChg chg="del">
        <pc:chgData name="Jordan Melson" userId="9fbf73df-22e5-4f37-b44d-a8e2626e3964" providerId="ADAL" clId="{4595D0FD-8582-4855-98C5-213FF68AF05F}" dt="2023-04-17T17:49:57.644" v="34" actId="47"/>
        <pc:sldMkLst>
          <pc:docMk/>
          <pc:sldMk cId="2941130253" sldId="260"/>
        </pc:sldMkLst>
      </pc:sldChg>
      <pc:sldChg chg="del">
        <pc:chgData name="Jordan Melson" userId="9fbf73df-22e5-4f37-b44d-a8e2626e3964" providerId="ADAL" clId="{4595D0FD-8582-4855-98C5-213FF68AF05F}" dt="2023-04-17T17:42:50.986" v="8" actId="47"/>
        <pc:sldMkLst>
          <pc:docMk/>
          <pc:sldMk cId="1427480714" sldId="261"/>
        </pc:sldMkLst>
      </pc:sldChg>
      <pc:sldChg chg="del">
        <pc:chgData name="Jordan Melson" userId="9fbf73df-22e5-4f37-b44d-a8e2626e3964" providerId="ADAL" clId="{4595D0FD-8582-4855-98C5-213FF68AF05F}" dt="2023-04-17T17:43:05.349" v="9" actId="47"/>
        <pc:sldMkLst>
          <pc:docMk/>
          <pc:sldMk cId="3442689648" sldId="262"/>
        </pc:sldMkLst>
      </pc:sldChg>
      <pc:sldChg chg="del">
        <pc:chgData name="Jordan Melson" userId="9fbf73df-22e5-4f37-b44d-a8e2626e3964" providerId="ADAL" clId="{4595D0FD-8582-4855-98C5-213FF68AF05F}" dt="2023-04-17T17:43:07.687" v="10" actId="47"/>
        <pc:sldMkLst>
          <pc:docMk/>
          <pc:sldMk cId="1817240356" sldId="263"/>
        </pc:sldMkLst>
      </pc:sldChg>
      <pc:sldChg chg="del">
        <pc:chgData name="Jordan Melson" userId="9fbf73df-22e5-4f37-b44d-a8e2626e3964" providerId="ADAL" clId="{4595D0FD-8582-4855-98C5-213FF68AF05F}" dt="2023-04-17T17:43:08.647" v="11" actId="47"/>
        <pc:sldMkLst>
          <pc:docMk/>
          <pc:sldMk cId="384509615" sldId="264"/>
        </pc:sldMkLst>
      </pc:sldChg>
      <pc:sldChg chg="del">
        <pc:chgData name="Jordan Melson" userId="9fbf73df-22e5-4f37-b44d-a8e2626e3964" providerId="ADAL" clId="{4595D0FD-8582-4855-98C5-213FF68AF05F}" dt="2023-04-17T17:43:09.818" v="12" actId="47"/>
        <pc:sldMkLst>
          <pc:docMk/>
          <pc:sldMk cId="662758035" sldId="265"/>
        </pc:sldMkLst>
      </pc:sldChg>
      <pc:sldChg chg="addSp delSp modSp mod">
        <pc:chgData name="Jordan Melson" userId="9fbf73df-22e5-4f37-b44d-a8e2626e3964" providerId="ADAL" clId="{4595D0FD-8582-4855-98C5-213FF68AF05F}" dt="2023-04-18T19:43:51.066" v="640" actId="1076"/>
        <pc:sldMkLst>
          <pc:docMk/>
          <pc:sldMk cId="282429920" sldId="266"/>
        </pc:sldMkLst>
        <pc:spChg chg="mod">
          <ac:chgData name="Jordan Melson" userId="9fbf73df-22e5-4f37-b44d-a8e2626e3964" providerId="ADAL" clId="{4595D0FD-8582-4855-98C5-213FF68AF05F}" dt="2023-04-18T19:43:42.458" v="637" actId="1076"/>
          <ac:spMkLst>
            <pc:docMk/>
            <pc:sldMk cId="282429920" sldId="266"/>
            <ac:spMk id="2" creationId="{357E52B3-B95B-E114-C015-E5101ADA7A98}"/>
          </ac:spMkLst>
        </pc:spChg>
        <pc:spChg chg="del">
          <ac:chgData name="Jordan Melson" userId="9fbf73df-22e5-4f37-b44d-a8e2626e3964" providerId="ADAL" clId="{4595D0FD-8582-4855-98C5-213FF68AF05F}" dt="2023-04-18T19:43:23.510" v="634" actId="478"/>
          <ac:spMkLst>
            <pc:docMk/>
            <pc:sldMk cId="282429920" sldId="266"/>
            <ac:spMk id="4" creationId="{C2E9E970-DACF-5A81-9A00-55D002348334}"/>
          </ac:spMkLst>
        </pc:spChg>
        <pc:spChg chg="add del mod">
          <ac:chgData name="Jordan Melson" userId="9fbf73df-22e5-4f37-b44d-a8e2626e3964" providerId="ADAL" clId="{4595D0FD-8582-4855-98C5-213FF68AF05F}" dt="2023-04-18T19:43:33.382" v="635" actId="478"/>
          <ac:spMkLst>
            <pc:docMk/>
            <pc:sldMk cId="282429920" sldId="266"/>
            <ac:spMk id="6" creationId="{1487F40E-2EEA-1F79-5A54-B5B97B009490}"/>
          </ac:spMkLst>
        </pc:spChg>
        <pc:picChg chg="add mod">
          <ac:chgData name="Jordan Melson" userId="9fbf73df-22e5-4f37-b44d-a8e2626e3964" providerId="ADAL" clId="{4595D0FD-8582-4855-98C5-213FF68AF05F}" dt="2023-04-18T19:43:51.066" v="640" actId="1076"/>
          <ac:picMkLst>
            <pc:docMk/>
            <pc:sldMk cId="282429920" sldId="266"/>
            <ac:picMk id="3" creationId="{6503A9F5-48FF-C741-6439-AAC8C3541CAF}"/>
          </ac:picMkLst>
        </pc:picChg>
        <pc:picChg chg="del">
          <ac:chgData name="Jordan Melson" userId="9fbf73df-22e5-4f37-b44d-a8e2626e3964" providerId="ADAL" clId="{4595D0FD-8582-4855-98C5-213FF68AF05F}" dt="2023-04-17T20:38:12.439" v="624" actId="478"/>
          <ac:picMkLst>
            <pc:docMk/>
            <pc:sldMk cId="282429920" sldId="266"/>
            <ac:picMk id="5" creationId="{97CBBE08-57DA-3F6A-6819-F54603170C61}"/>
          </ac:picMkLst>
        </pc:picChg>
      </pc:sldChg>
      <pc:sldChg chg="del">
        <pc:chgData name="Jordan Melson" userId="9fbf73df-22e5-4f37-b44d-a8e2626e3964" providerId="ADAL" clId="{4595D0FD-8582-4855-98C5-213FF68AF05F}" dt="2023-04-17T18:12:51.959" v="595" actId="47"/>
        <pc:sldMkLst>
          <pc:docMk/>
          <pc:sldMk cId="1800542984" sldId="267"/>
        </pc:sldMkLst>
      </pc:sldChg>
      <pc:sldChg chg="del">
        <pc:chgData name="Jordan Melson" userId="9fbf73df-22e5-4f37-b44d-a8e2626e3964" providerId="ADAL" clId="{4595D0FD-8582-4855-98C5-213FF68AF05F}" dt="2023-04-17T17:43:30.392" v="13" actId="47"/>
        <pc:sldMkLst>
          <pc:docMk/>
          <pc:sldMk cId="3003950201" sldId="269"/>
        </pc:sldMkLst>
      </pc:sldChg>
      <pc:sldChg chg="modSp mod">
        <pc:chgData name="Jordan Melson" userId="9fbf73df-22e5-4f37-b44d-a8e2626e3964" providerId="ADAL" clId="{4595D0FD-8582-4855-98C5-213FF68AF05F}" dt="2023-04-18T19:59:32.656" v="894" actId="1076"/>
        <pc:sldMkLst>
          <pc:docMk/>
          <pc:sldMk cId="3863935583" sldId="270"/>
        </pc:sldMkLst>
        <pc:spChg chg="mod">
          <ac:chgData name="Jordan Melson" userId="9fbf73df-22e5-4f37-b44d-a8e2626e3964" providerId="ADAL" clId="{4595D0FD-8582-4855-98C5-213FF68AF05F}" dt="2023-04-18T19:57:50.688" v="864" actId="20577"/>
          <ac:spMkLst>
            <pc:docMk/>
            <pc:sldMk cId="3863935583" sldId="270"/>
            <ac:spMk id="5" creationId="{4F61D973-29D0-00DF-F3BA-620B4703C18D}"/>
          </ac:spMkLst>
        </pc:spChg>
        <pc:picChg chg="mod">
          <ac:chgData name="Jordan Melson" userId="9fbf73df-22e5-4f37-b44d-a8e2626e3964" providerId="ADAL" clId="{4595D0FD-8582-4855-98C5-213FF68AF05F}" dt="2023-04-18T19:59:32.656" v="894" actId="1076"/>
          <ac:picMkLst>
            <pc:docMk/>
            <pc:sldMk cId="3863935583" sldId="270"/>
            <ac:picMk id="3" creationId="{D8C8D291-2B62-B824-76F6-F8D87F6E78F0}"/>
          </ac:picMkLst>
        </pc:picChg>
      </pc:sldChg>
      <pc:sldChg chg="modSp mod">
        <pc:chgData name="Jordan Melson" userId="9fbf73df-22e5-4f37-b44d-a8e2626e3964" providerId="ADAL" clId="{4595D0FD-8582-4855-98C5-213FF68AF05F}" dt="2023-04-17T18:14:26.919" v="623" actId="20577"/>
        <pc:sldMkLst>
          <pc:docMk/>
          <pc:sldMk cId="3061089713" sldId="271"/>
        </pc:sldMkLst>
        <pc:spChg chg="mod">
          <ac:chgData name="Jordan Melson" userId="9fbf73df-22e5-4f37-b44d-a8e2626e3964" providerId="ADAL" clId="{4595D0FD-8582-4855-98C5-213FF68AF05F}" dt="2023-04-17T18:14:26.919" v="623" actId="20577"/>
          <ac:spMkLst>
            <pc:docMk/>
            <pc:sldMk cId="3061089713" sldId="271"/>
            <ac:spMk id="5" creationId="{349B1DDE-723C-A68C-9AD4-AD33E6C566F8}"/>
          </ac:spMkLst>
        </pc:spChg>
      </pc:sldChg>
      <pc:sldChg chg="modSp mod">
        <pc:chgData name="Jordan Melson" userId="9fbf73df-22e5-4f37-b44d-a8e2626e3964" providerId="ADAL" clId="{4595D0FD-8582-4855-98C5-213FF68AF05F}" dt="2023-04-17T17:46:47.499" v="33" actId="27636"/>
        <pc:sldMkLst>
          <pc:docMk/>
          <pc:sldMk cId="597700338" sldId="273"/>
        </pc:sldMkLst>
        <pc:spChg chg="mod">
          <ac:chgData name="Jordan Melson" userId="9fbf73df-22e5-4f37-b44d-a8e2626e3964" providerId="ADAL" clId="{4595D0FD-8582-4855-98C5-213FF68AF05F}" dt="2023-04-17T17:46:47.499" v="33" actId="27636"/>
          <ac:spMkLst>
            <pc:docMk/>
            <pc:sldMk cId="597700338" sldId="273"/>
            <ac:spMk id="5" creationId="{4F61D973-29D0-00DF-F3BA-620B4703C18D}"/>
          </ac:spMkLst>
        </pc:spChg>
      </pc:sldChg>
      <pc:sldChg chg="del">
        <pc:chgData name="Jordan Melson" userId="9fbf73df-22e5-4f37-b44d-a8e2626e3964" providerId="ADAL" clId="{4595D0FD-8582-4855-98C5-213FF68AF05F}" dt="2023-04-17T17:40:20.901" v="0" actId="47"/>
        <pc:sldMkLst>
          <pc:docMk/>
          <pc:sldMk cId="1529458937" sldId="274"/>
        </pc:sldMkLst>
      </pc:sldChg>
      <pc:sldChg chg="del">
        <pc:chgData name="Jordan Melson" userId="9fbf73df-22e5-4f37-b44d-a8e2626e3964" providerId="ADAL" clId="{4595D0FD-8582-4855-98C5-213FF68AF05F}" dt="2023-04-17T17:42:02.280" v="4" actId="47"/>
        <pc:sldMkLst>
          <pc:docMk/>
          <pc:sldMk cId="3126550134" sldId="276"/>
        </pc:sldMkLst>
      </pc:sldChg>
      <pc:sldChg chg="modSp mod">
        <pc:chgData name="Jordan Melson" userId="9fbf73df-22e5-4f37-b44d-a8e2626e3964" providerId="ADAL" clId="{4595D0FD-8582-4855-98C5-213FF68AF05F}" dt="2023-04-17T17:42:39.096" v="7" actId="20577"/>
        <pc:sldMkLst>
          <pc:docMk/>
          <pc:sldMk cId="2489066429" sldId="277"/>
        </pc:sldMkLst>
        <pc:spChg chg="mod">
          <ac:chgData name="Jordan Melson" userId="9fbf73df-22e5-4f37-b44d-a8e2626e3964" providerId="ADAL" clId="{4595D0FD-8582-4855-98C5-213FF68AF05F}" dt="2023-04-17T17:42:39.096" v="7" actId="20577"/>
          <ac:spMkLst>
            <pc:docMk/>
            <pc:sldMk cId="2489066429" sldId="277"/>
            <ac:spMk id="3" creationId="{A0511097-78B5-A65E-9228-A13DD1EAD8D8}"/>
          </ac:spMkLst>
        </pc:spChg>
      </pc:sldChg>
      <pc:sldChg chg="addSp delSp modSp add mod setBg">
        <pc:chgData name="Jordan Melson" userId="9fbf73df-22e5-4f37-b44d-a8e2626e3964" providerId="ADAL" clId="{4595D0FD-8582-4855-98C5-213FF68AF05F}" dt="2023-04-17T18:11:36.022" v="594"/>
        <pc:sldMkLst>
          <pc:docMk/>
          <pc:sldMk cId="1255880188" sldId="278"/>
        </pc:sldMkLst>
        <pc:spChg chg="mod">
          <ac:chgData name="Jordan Melson" userId="9fbf73df-22e5-4f37-b44d-a8e2626e3964" providerId="ADAL" clId="{4595D0FD-8582-4855-98C5-213FF68AF05F}" dt="2023-04-17T18:11:25.752" v="593" actId="207"/>
          <ac:spMkLst>
            <pc:docMk/>
            <pc:sldMk cId="1255880188" sldId="278"/>
            <ac:spMk id="2" creationId="{04C660B3-2EFD-DF98-7D6E-0DA50729A73D}"/>
          </ac:spMkLst>
        </pc:spChg>
        <pc:spChg chg="mod">
          <ac:chgData name="Jordan Melson" userId="9fbf73df-22e5-4f37-b44d-a8e2626e3964" providerId="ADAL" clId="{4595D0FD-8582-4855-98C5-213FF68AF05F}" dt="2023-04-17T18:11:14.385" v="592" actId="207"/>
          <ac:spMkLst>
            <pc:docMk/>
            <pc:sldMk cId="1255880188" sldId="278"/>
            <ac:spMk id="3" creationId="{A0511097-78B5-A65E-9228-A13DD1EAD8D8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7" creationId="{6B5E2835-4E47-45B3-9CFE-732FF7B05472}"/>
          </ac:spMkLst>
        </pc:spChg>
        <pc:spChg chg="add del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9" creationId="{F13C74B1-5B17-4795-BED0-7140497B445A}"/>
          </ac:spMkLst>
        </pc:spChg>
        <pc:spChg chg="add del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11" creationId="{D4974D33-8DC5-464E-8C6D-BE58F0669C17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2" creationId="{5B45AD5D-AA52-4F7B-9362-576A39AD9E09}"/>
          </ac:spMkLst>
        </pc:spChg>
        <pc:spChg chg="add del">
          <ac:chgData name="Jordan Melson" userId="9fbf73df-22e5-4f37-b44d-a8e2626e3964" providerId="ADAL" clId="{4595D0FD-8582-4855-98C5-213FF68AF05F}" dt="2023-04-17T18:09:22.129" v="576" actId="26606"/>
          <ac:spMkLst>
            <pc:docMk/>
            <pc:sldMk cId="1255880188" sldId="278"/>
            <ac:spMk id="13" creationId="{F13C74B1-5B17-4795-BED0-7140497B445A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4" creationId="{AEDD7960-4866-4399-BEF6-DD1431AB4E34}"/>
          </ac:spMkLst>
        </pc:spChg>
        <pc:spChg chg="add del">
          <ac:chgData name="Jordan Melson" userId="9fbf73df-22e5-4f37-b44d-a8e2626e3964" providerId="ADAL" clId="{4595D0FD-8582-4855-98C5-213FF68AF05F}" dt="2023-04-17T18:09:22.129" v="576" actId="26606"/>
          <ac:spMkLst>
            <pc:docMk/>
            <pc:sldMk cId="1255880188" sldId="278"/>
            <ac:spMk id="15" creationId="{D4974D33-8DC5-464E-8C6D-BE58F0669C17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6" creationId="{55D4142C-5077-457F-A6AD-3FECFDB39685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17" creationId="{6B5E2835-4E47-45B3-9CFE-732FF7B05472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8" creationId="{7A5F0580-5EE9-419F-96EE-B6529EF6E7D0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19" creationId="{5B45AD5D-AA52-4F7B-9362-576A39AD9E09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20" creationId="{AEDD7960-4866-4399-BEF6-DD1431AB4E34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22" creationId="{55D4142C-5077-457F-A6AD-3FECFDB39685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24" creationId="{7A5F0580-5EE9-419F-96EE-B6529EF6E7D0}"/>
          </ac:spMkLst>
        </pc:spChg>
        <pc:spChg chg="add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26" creationId="{F13C74B1-5B17-4795-BED0-7140497B445A}"/>
          </ac:spMkLst>
        </pc:spChg>
        <pc:spChg chg="add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27" creationId="{D4974D33-8DC5-464E-8C6D-BE58F0669C17}"/>
          </ac:spMkLst>
        </pc:spChg>
        <pc:picChg chg="add mod ord">
          <ac:chgData name="Jordan Melson" userId="9fbf73df-22e5-4f37-b44d-a8e2626e3964" providerId="ADAL" clId="{4595D0FD-8582-4855-98C5-213FF68AF05F}" dt="2023-04-17T18:09:47.883" v="578" actId="26606"/>
          <ac:picMkLst>
            <pc:docMk/>
            <pc:sldMk cId="1255880188" sldId="278"/>
            <ac:picMk id="5" creationId="{B17B2F6D-C76A-4709-74D6-5E5D0B77FF47}"/>
          </ac:picMkLst>
        </pc:picChg>
        <pc:picChg chg="del">
          <ac:chgData name="Jordan Melson" userId="9fbf73df-22e5-4f37-b44d-a8e2626e3964" providerId="ADAL" clId="{4595D0FD-8582-4855-98C5-213FF68AF05F}" dt="2023-04-17T17:51:17.772" v="52" actId="478"/>
          <ac:picMkLst>
            <pc:docMk/>
            <pc:sldMk cId="1255880188" sldId="278"/>
            <ac:picMk id="8" creationId="{E8BA8A72-0347-D35A-B952-A5A520BB0957}"/>
          </ac:picMkLst>
        </pc:picChg>
        <pc:picChg chg="del">
          <ac:chgData name="Jordan Melson" userId="9fbf73df-22e5-4f37-b44d-a8e2626e3964" providerId="ADAL" clId="{4595D0FD-8582-4855-98C5-213FF68AF05F}" dt="2023-04-17T17:51:16.179" v="51" actId="478"/>
          <ac:picMkLst>
            <pc:docMk/>
            <pc:sldMk cId="1255880188" sldId="278"/>
            <ac:picMk id="10" creationId="{4D0127F9-164B-6375-E73E-B9A64239EAF0}"/>
          </ac:picMkLst>
        </pc:picChg>
      </pc:sldChg>
      <pc:sldChg chg="addSp delSp modSp add mod">
        <pc:chgData name="Jordan Melson" userId="9fbf73df-22e5-4f37-b44d-a8e2626e3964" providerId="ADAL" clId="{4595D0FD-8582-4855-98C5-213FF68AF05F}" dt="2023-04-18T19:59:00.570" v="892" actId="20577"/>
        <pc:sldMkLst>
          <pc:docMk/>
          <pc:sldMk cId="1694422081" sldId="279"/>
        </pc:sldMkLst>
        <pc:spChg chg="mod">
          <ac:chgData name="Jordan Melson" userId="9fbf73df-22e5-4f37-b44d-a8e2626e3964" providerId="ADAL" clId="{4595D0FD-8582-4855-98C5-213FF68AF05F}" dt="2023-04-18T19:59:00.570" v="892" actId="20577"/>
          <ac:spMkLst>
            <pc:docMk/>
            <pc:sldMk cId="1694422081" sldId="279"/>
            <ac:spMk id="4" creationId="{C2E9E970-DACF-5A81-9A00-55D002348334}"/>
          </ac:spMkLst>
        </pc:spChg>
        <pc:picChg chg="del">
          <ac:chgData name="Jordan Melson" userId="9fbf73df-22e5-4f37-b44d-a8e2626e3964" providerId="ADAL" clId="{4595D0FD-8582-4855-98C5-213FF68AF05F}" dt="2023-04-18T19:45:57.457" v="642" actId="478"/>
          <ac:picMkLst>
            <pc:docMk/>
            <pc:sldMk cId="1694422081" sldId="279"/>
            <ac:picMk id="3" creationId="{6503A9F5-48FF-C741-6439-AAC8C3541CAF}"/>
          </ac:picMkLst>
        </pc:picChg>
        <pc:picChg chg="add del mod">
          <ac:chgData name="Jordan Melson" userId="9fbf73df-22e5-4f37-b44d-a8e2626e3964" providerId="ADAL" clId="{4595D0FD-8582-4855-98C5-213FF68AF05F}" dt="2023-04-18T19:47:41.722" v="646" actId="478"/>
          <ac:picMkLst>
            <pc:docMk/>
            <pc:sldMk cId="1694422081" sldId="279"/>
            <ac:picMk id="5" creationId="{FB10E857-24FD-AE8F-3D1E-5AF3D472F5C8}"/>
          </ac:picMkLst>
        </pc:picChg>
        <pc:picChg chg="add mod">
          <ac:chgData name="Jordan Melson" userId="9fbf73df-22e5-4f37-b44d-a8e2626e3964" providerId="ADAL" clId="{4595D0FD-8582-4855-98C5-213FF68AF05F}" dt="2023-04-18T19:47:49.752" v="648" actId="1076"/>
          <ac:picMkLst>
            <pc:docMk/>
            <pc:sldMk cId="1694422081" sldId="279"/>
            <ac:picMk id="6" creationId="{AB43B1D0-9E6D-41F1-A0B4-D6FB8DA89A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9B0E6-B9BF-4E2D-AE08-8C7EBB196A2E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3816F-A1CF-4485-B308-1B9F14B3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3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937917"/>
            <a:ext cx="9144000" cy="238760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Rockwell" panose="02060603020205020403" pitchFamily="18" charset="0"/>
              </a:rPr>
              <a:t>Limonene for the Management of Crape Myrtle Bark Scale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506259" y="3498827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5157" y="3888913"/>
            <a:ext cx="9144000" cy="1655762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Jordan Melson, David Held</a:t>
            </a:r>
          </a:p>
          <a:p>
            <a:r>
              <a:rPr lang="en-US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 Entomology and Plant Pathology</a:t>
            </a:r>
          </a:p>
          <a:p>
            <a:r>
              <a:rPr lang="en-US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Auburn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B8BF1-7467-D881-A519-8C50914B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9" b="34565"/>
          <a:stretch/>
        </p:blipFill>
        <p:spPr>
          <a:xfrm>
            <a:off x="-551057" y="2664510"/>
            <a:ext cx="5118170" cy="5099323"/>
          </a:xfrm>
          <a:prstGeom prst="flowChartConnector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0639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425C-E5AC-3841-F20C-FFA674E1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646BB-4EC0-2228-E677-D0E18198B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Alhmedi</a:t>
            </a:r>
            <a:r>
              <a:rPr lang="en-US" dirty="0"/>
              <a:t>, A., </a:t>
            </a:r>
            <a:r>
              <a:rPr lang="en-US" dirty="0" err="1"/>
              <a:t>Haubruge</a:t>
            </a:r>
            <a:r>
              <a:rPr lang="en-US" dirty="0"/>
              <a:t>, E., &amp; Francis, F. (2010). Identification of limonene as a potential kairomone of the harlequin ladybird Harmonia </a:t>
            </a:r>
            <a:r>
              <a:rPr lang="en-US" dirty="0" err="1"/>
              <a:t>axyridis</a:t>
            </a:r>
            <a:r>
              <a:rPr lang="en-US" dirty="0"/>
              <a:t> (Coleoptera: Coccinellidae). Eur. J. </a:t>
            </a:r>
            <a:r>
              <a:rPr lang="en-US" dirty="0" err="1"/>
              <a:t>Entomol</a:t>
            </a:r>
            <a:r>
              <a:rPr lang="en-US" dirty="0"/>
              <a:t>., 107(4), 541-548. </a:t>
            </a:r>
            <a:r>
              <a:rPr lang="en-US" dirty="0" err="1"/>
              <a:t>doi</a:t>
            </a:r>
            <a:r>
              <a:rPr lang="en-US" dirty="0"/>
              <a:t>: 10.14411/eje.2010.062 </a:t>
            </a:r>
          </a:p>
          <a:p>
            <a:pPr marL="0" indent="0">
              <a:buNone/>
            </a:pPr>
            <a:r>
              <a:rPr lang="en-US" dirty="0"/>
              <a:t>Chappell, M., </a:t>
            </a:r>
            <a:r>
              <a:rPr lang="en-US" dirty="0" err="1"/>
              <a:t>Braman</a:t>
            </a:r>
            <a:r>
              <a:rPr lang="en-US" dirty="0"/>
              <a:t>, S., Williams-Woodward, J., &amp; Knox, G. (2012). Optimizing Plant Health and Pest Management of Lagerstroemia spp. in Commercial Production and Landscape Situations in the Southeastern United States: A Review. Journal of environmental horticulture, 30, 161-172. </a:t>
            </a:r>
          </a:p>
          <a:p>
            <a:pPr marL="0" indent="0">
              <a:buNone/>
            </a:pPr>
            <a:r>
              <a:rPr lang="en-US" dirty="0"/>
              <a:t>Gilder, K., Gu, M., Merchant, M., &amp; Heinz, K. (2021). Inventory and Food Web of Arthropod Fauna Associated with Lagerstroemia spp.1 in Texas. Southwestern Entomologist, 46(2), 413-438. </a:t>
            </a:r>
            <a:r>
              <a:rPr lang="en-US" dirty="0" err="1"/>
              <a:t>doi</a:t>
            </a:r>
            <a:r>
              <a:rPr lang="en-US" dirty="0"/>
              <a:t>: 10.3958/059.046.0212  </a:t>
            </a:r>
          </a:p>
          <a:p>
            <a:pPr marL="0" indent="0">
              <a:buNone/>
            </a:pPr>
            <a:r>
              <a:rPr lang="en-US" dirty="0"/>
              <a:t>Hollingsworth, R. (2005). Limonene, a Citrus Extract, for Control of Mealybugs and Scale Insects. Journal Of Economic Entomology, 98(3), 772-779. </a:t>
            </a:r>
            <a:r>
              <a:rPr lang="en-US" dirty="0" err="1"/>
              <a:t>doi</a:t>
            </a:r>
            <a:r>
              <a:rPr lang="en-US" dirty="0"/>
              <a:t>: 10.1603/0022-0493-98.3.772 </a:t>
            </a:r>
          </a:p>
          <a:p>
            <a:pPr marL="0" indent="0">
              <a:buNone/>
            </a:pPr>
            <a:r>
              <a:rPr lang="en-US" dirty="0"/>
              <a:t>Ibrahim, M., </a:t>
            </a:r>
            <a:r>
              <a:rPr lang="en-US" dirty="0" err="1"/>
              <a:t>Kainulainen</a:t>
            </a:r>
            <a:r>
              <a:rPr lang="en-US" dirty="0"/>
              <a:t>, P., &amp; </a:t>
            </a:r>
            <a:r>
              <a:rPr lang="en-US" dirty="0" err="1"/>
              <a:t>Aflatuni</a:t>
            </a:r>
            <a:r>
              <a:rPr lang="en-US" dirty="0"/>
              <a:t>, A. (2001). Insecticidal, repellent, antimicrobial activity and phytotoxicity of essential oils: With special reference to limonene and its suitability for control of insect pests. Agricultural and Food Science, 10(3), 243-259. doi:10.23986/afsci.5697 </a:t>
            </a:r>
          </a:p>
          <a:p>
            <a:pPr marL="0" indent="0">
              <a:buNone/>
            </a:pPr>
            <a:r>
              <a:rPr lang="en-US" dirty="0" err="1"/>
              <a:t>Krischik</a:t>
            </a:r>
            <a:r>
              <a:rPr lang="en-US" dirty="0"/>
              <a:t>, V., Rogers, M., Gupta, G., &amp; Varshney, A. (2015). Soil-Applied Imidacloprid </a:t>
            </a:r>
            <a:r>
              <a:rPr lang="en-US" dirty="0" err="1"/>
              <a:t>Translocates</a:t>
            </a:r>
            <a:r>
              <a:rPr lang="en-US" dirty="0"/>
              <a:t> to Ornamental Flowers and Reduces Survival of Adult </a:t>
            </a:r>
            <a:r>
              <a:rPr lang="en-US" dirty="0" err="1"/>
              <a:t>Coleomegilla</a:t>
            </a:r>
            <a:r>
              <a:rPr lang="en-US" dirty="0"/>
              <a:t> </a:t>
            </a:r>
            <a:r>
              <a:rPr lang="en-US" dirty="0" err="1"/>
              <a:t>maculata</a:t>
            </a:r>
            <a:r>
              <a:rPr lang="en-US" dirty="0"/>
              <a:t>, Harmonia </a:t>
            </a:r>
            <a:r>
              <a:rPr lang="en-US" dirty="0" err="1"/>
              <a:t>axyridis</a:t>
            </a:r>
            <a:r>
              <a:rPr lang="en-US" dirty="0"/>
              <a:t>, and Hippodamia </a:t>
            </a:r>
            <a:r>
              <a:rPr lang="en-US" dirty="0" err="1"/>
              <a:t>convergens</a:t>
            </a:r>
            <a:r>
              <a:rPr lang="en-US" dirty="0"/>
              <a:t> Lady Beetles, and Larval Danaus </a:t>
            </a:r>
            <a:r>
              <a:rPr lang="en-US" dirty="0" err="1"/>
              <a:t>plexippus</a:t>
            </a:r>
            <a:r>
              <a:rPr lang="en-US" dirty="0"/>
              <a:t> and Vanessa </a:t>
            </a:r>
            <a:r>
              <a:rPr lang="en-US" dirty="0" err="1"/>
              <a:t>cardui</a:t>
            </a:r>
            <a:r>
              <a:rPr lang="en-US" dirty="0"/>
              <a:t> Butterflies. PLOS ONE, 10(3), e0119133. </a:t>
            </a:r>
            <a:r>
              <a:rPr lang="en-US" dirty="0" err="1"/>
              <a:t>doi</a:t>
            </a:r>
            <a:r>
              <a:rPr lang="en-US" dirty="0"/>
              <a:t>: 10.1371/journal.pone.0119133 </a:t>
            </a:r>
          </a:p>
          <a:p>
            <a:pPr marL="0" indent="0">
              <a:buNone/>
            </a:pPr>
            <a:r>
              <a:rPr lang="en-US" dirty="0" err="1"/>
              <a:t>Marwah</a:t>
            </a:r>
            <a:r>
              <a:rPr lang="en-US" dirty="0"/>
              <a:t>, P., Zhang, Y. Y., &amp; Gu, M. (2021). Investigating Producers’ Preferences for </a:t>
            </a:r>
            <a:r>
              <a:rPr lang="en-US" dirty="0" err="1"/>
              <a:t>Crapemyrtle</a:t>
            </a:r>
            <a:r>
              <a:rPr lang="en-US" dirty="0"/>
              <a:t> and Their Perceptions Regarding </a:t>
            </a:r>
            <a:r>
              <a:rPr lang="en-US" dirty="0" err="1"/>
              <a:t>Crapemyrtle</a:t>
            </a:r>
            <a:r>
              <a:rPr lang="en-US" dirty="0"/>
              <a:t> Bark Scale. </a:t>
            </a:r>
            <a:r>
              <a:rPr lang="en-US" dirty="0" err="1"/>
              <a:t>Horticulturae</a:t>
            </a:r>
            <a:r>
              <a:rPr lang="en-US" dirty="0"/>
              <a:t>, 7(6), 146. MDPI AG. Retrieved from http://dx.doi.org/10.3390/horticulturae7060146 </a:t>
            </a:r>
          </a:p>
          <a:p>
            <a:pPr marL="0" indent="0">
              <a:buNone/>
            </a:pPr>
            <a:r>
              <a:rPr lang="en-US" dirty="0" err="1"/>
              <a:t>Takabayashi</a:t>
            </a:r>
            <a:r>
              <a:rPr lang="en-US" dirty="0"/>
              <a:t>, J., &amp; </a:t>
            </a:r>
            <a:r>
              <a:rPr lang="en-US" dirty="0" err="1"/>
              <a:t>Dicke</a:t>
            </a:r>
            <a:r>
              <a:rPr lang="en-US" dirty="0"/>
              <a:t>, M. (1996). Plant—carnivore mutualism through herbivore-induced carnivore attractants. Trends In Plant Science, 1(4), 109-113. </a:t>
            </a:r>
            <a:r>
              <a:rPr lang="en-US" dirty="0" err="1"/>
              <a:t>doi</a:t>
            </a:r>
            <a:r>
              <a:rPr lang="en-US" dirty="0"/>
              <a:t>: 10.1016/s1360-1385(96)90004-7 </a:t>
            </a:r>
          </a:p>
          <a:p>
            <a:pPr marL="0" indent="0">
              <a:buNone/>
            </a:pPr>
            <a:r>
              <a:rPr lang="en-US" dirty="0"/>
              <a:t>Wang, Z., Chen, Y., &amp; Diaz, R. (2019). Temperature-Dependent Development and Host Range of </a:t>
            </a:r>
            <a:r>
              <a:rPr lang="en-US" dirty="0" err="1"/>
              <a:t>Crapemyrtle</a:t>
            </a:r>
            <a:r>
              <a:rPr lang="en-US" dirty="0"/>
              <a:t> Bark Scale, </a:t>
            </a:r>
            <a:r>
              <a:rPr lang="en-US" dirty="0" err="1"/>
              <a:t>Acanthococcus</a:t>
            </a:r>
            <a:r>
              <a:rPr lang="en-US" dirty="0"/>
              <a:t> </a:t>
            </a:r>
            <a:r>
              <a:rPr lang="en-US" dirty="0" err="1"/>
              <a:t>lagerstroemiae</a:t>
            </a:r>
            <a:r>
              <a:rPr lang="en-US" dirty="0"/>
              <a:t> (</a:t>
            </a:r>
            <a:r>
              <a:rPr lang="en-US" dirty="0" err="1"/>
              <a:t>Kuwana</a:t>
            </a:r>
            <a:r>
              <a:rPr lang="en-US" dirty="0"/>
              <a:t>) (Hemiptera: </a:t>
            </a:r>
            <a:r>
              <a:rPr lang="en-US" dirty="0" err="1"/>
              <a:t>Eriococcidae</a:t>
            </a:r>
            <a:r>
              <a:rPr lang="en-US" dirty="0"/>
              <a:t>). Florida Entomologist, 102(1), 181. </a:t>
            </a:r>
            <a:r>
              <a:rPr lang="en-US" dirty="0" err="1"/>
              <a:t>doi</a:t>
            </a:r>
            <a:r>
              <a:rPr lang="en-US" dirty="0"/>
              <a:t>: 10.1653/024.102.0129 </a:t>
            </a:r>
          </a:p>
          <a:p>
            <a:pPr marL="0" indent="0">
              <a:buNone/>
            </a:pPr>
            <a:r>
              <a:rPr lang="en-US" dirty="0"/>
              <a:t>Wang, Z., Chen, Y., Gu, M., </a:t>
            </a:r>
            <a:r>
              <a:rPr lang="en-US" dirty="0" err="1"/>
              <a:t>Vafaie</a:t>
            </a:r>
            <a:r>
              <a:rPr lang="en-US" dirty="0"/>
              <a:t>, E., Merchant, M., &amp; Diaz, R. (2016). </a:t>
            </a:r>
            <a:r>
              <a:rPr lang="en-US" dirty="0" err="1"/>
              <a:t>Crapemyrtle</a:t>
            </a:r>
            <a:r>
              <a:rPr lang="en-US" dirty="0"/>
              <a:t> Bark Scale: A New Threat for </a:t>
            </a:r>
            <a:r>
              <a:rPr lang="en-US" dirty="0" err="1"/>
              <a:t>Crapemyrtles</a:t>
            </a:r>
            <a:r>
              <a:rPr lang="en-US" dirty="0"/>
              <a:t>, a Popular Landscape Plant in the U.S. Insects, 7(4), 78. https://doi.org/10.3390/insects7040078 </a:t>
            </a:r>
          </a:p>
        </p:txBody>
      </p:sp>
    </p:spTree>
    <p:extLst>
      <p:ext uri="{BB962C8B-B14F-4D97-AF65-F5344CB8AC3E}">
        <p14:creationId xmlns:p14="http://schemas.microsoft.com/office/powerpoint/2010/main" val="186661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481CF0-9482-91C7-5BEC-4CC986E46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00" b="26444"/>
          <a:stretch/>
        </p:blipFill>
        <p:spPr>
          <a:xfrm>
            <a:off x="1081224" y="-6753"/>
            <a:ext cx="10029548" cy="68647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BAAD89-B08D-68BA-230C-27316D7F607C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5237922" y="3801717"/>
            <a:ext cx="858077" cy="23036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5E93F7-359F-FBB6-0558-8DC3CB86D42A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724939" y="2594113"/>
            <a:ext cx="2431775" cy="52454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CE594F-2A2D-5574-0635-8616526AB095}"/>
              </a:ext>
            </a:extLst>
          </p:cNvPr>
          <p:cNvSpPr txBox="1"/>
          <p:nvPr/>
        </p:nvSpPr>
        <p:spPr>
          <a:xfrm>
            <a:off x="5437531" y="6105363"/>
            <a:ext cx="1316935" cy="461665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Crawler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EF4C23-CCCA-439C-58F5-AAE8346B23FC}"/>
              </a:ext>
            </a:extLst>
          </p:cNvPr>
          <p:cNvCxnSpPr>
            <a:cxnSpLocks/>
          </p:cNvCxnSpPr>
          <p:nvPr/>
        </p:nvCxnSpPr>
        <p:spPr>
          <a:xfrm>
            <a:off x="2445026" y="1982857"/>
            <a:ext cx="844826" cy="122251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32AE46-29EE-5799-E6CF-D7BAFE97375F}"/>
              </a:ext>
            </a:extLst>
          </p:cNvPr>
          <p:cNvSpPr txBox="1"/>
          <p:nvPr/>
        </p:nvSpPr>
        <p:spPr>
          <a:xfrm>
            <a:off x="609601" y="1578836"/>
            <a:ext cx="2012674" cy="461665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9DC3E6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 Adult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46035D-9A9C-33CA-7ADF-C2E1563AA4D8}"/>
              </a:ext>
            </a:extLst>
          </p:cNvPr>
          <p:cNvSpPr txBox="1"/>
          <p:nvPr/>
        </p:nvSpPr>
        <p:spPr>
          <a:xfrm>
            <a:off x="8156714" y="2363280"/>
            <a:ext cx="1683025" cy="461665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9DC3E6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 Adult</a:t>
            </a:r>
          </a:p>
        </p:txBody>
      </p:sp>
    </p:spTree>
    <p:extLst>
      <p:ext uri="{BB962C8B-B14F-4D97-AF65-F5344CB8AC3E}">
        <p14:creationId xmlns:p14="http://schemas.microsoft.com/office/powerpoint/2010/main" val="225246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1033-6045-EE53-62F2-4176ADA2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Crape Myrtle Bark Scale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61D973-29D0-00DF-F3BA-620B4703C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5716"/>
            <a:ext cx="4996071" cy="5342283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Reduces the aesthetic value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found anywhere crape myrtles are grown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Currently treated with Neonicotinoids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Systemic transfer into pollen and nectar (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Krischick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al., 2015)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harm pollinators and other beneficial insects like natural enemies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AD99F-4FB7-4EC4-2C89-C623AFC6A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" t="73" r="-35941" b="-73"/>
          <a:stretch/>
        </p:blipFill>
        <p:spPr>
          <a:xfrm>
            <a:off x="7106480" y="-401170"/>
            <a:ext cx="7802218" cy="76702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770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60B3-2EFD-DF98-7D6E-0DA50729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Limonene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1097-78B5-A65E-9228-A13DD1EAD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051"/>
            <a:ext cx="6993835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Herbivore Induced-Plant Volatile (HIPV)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citrus extract studied for its deterrent and insecticidal properties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69%-100% effectiveness for control of mealybugs and green scale (Hollingsworth et al.,2005)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A8A72-0347-D35A-B952-A5A520BB0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9092" r="10869"/>
          <a:stretch/>
        </p:blipFill>
        <p:spPr>
          <a:xfrm rot="5400000">
            <a:off x="7197250" y="1432264"/>
            <a:ext cx="6169561" cy="3647661"/>
          </a:xfrm>
          <a:prstGeom prst="ellipse">
            <a:avLst/>
          </a:prstGeom>
        </p:spPr>
      </p:pic>
      <p:pic>
        <p:nvPicPr>
          <p:cNvPr id="10" name="Graphic 9" descr="An orange with a slice of orange">
            <a:extLst>
              <a:ext uri="{FF2B5EF4-FFF2-40B4-BE49-F238E27FC236}">
                <a16:creationId xmlns:a16="http://schemas.microsoft.com/office/drawing/2014/main" id="{4D0127F9-164B-6375-E73E-B9A64239E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126" y="338530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6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660B3-2EFD-DF98-7D6E-0DA50729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469762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Methods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1097-78B5-A65E-9228-A13DD1EAD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1664804"/>
            <a:ext cx="5035163" cy="4528763"/>
          </a:xfrm>
          <a:solidFill>
            <a:srgbClr val="1F4E79"/>
          </a:solidFill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 3 gal CMBS Infested Crape Myrtles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Treatments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Non-treated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Treated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Dinotefuran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Pyriproxifen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Imidacloprid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</a:t>
            </a: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weeks: Treatments and Population Counts</a:t>
            </a:r>
          </a:p>
          <a:p>
            <a:pPr lvl="1">
              <a:spcBef>
                <a:spcPts val="0"/>
              </a:spcBef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Aft>
                <a:spcPts val="1200"/>
              </a:spcAft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group of plants in pots&#10;&#10;Description automatically generated with low confidence">
            <a:extLst>
              <a:ext uri="{FF2B5EF4-FFF2-40B4-BE49-F238E27FC236}">
                <a16:creationId xmlns:a16="http://schemas.microsoft.com/office/drawing/2014/main" id="{B17B2F6D-C76A-4709-74D6-5E5D0B77F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9" r="19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588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2B3-B95B-E114-C015-E5101ADA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22" y="-94422"/>
            <a:ext cx="3932237" cy="100208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ckwell" panose="02060603020205020403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3A9F5-48FF-C741-6439-AAC8C354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122" y="406619"/>
            <a:ext cx="8365677" cy="59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2B3-B95B-E114-C015-E5101ADA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0208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ckwell" panose="02060603020205020403" pitchFamily="18" charset="0"/>
              </a:rPr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9E970-DACF-5A81-9A00-55D002348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6108" y="1591202"/>
            <a:ext cx="4159595" cy="4715176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Treatment did have a significant effect on the total number of CMBS on the crape myrtles (p=0.0006).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 had significantly less CMBS than control (p=0.006) and imidacloprid (p=0.003).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 was not significantly different from dinotefuran or water but is the only of those treatments that was significantly different from the others.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3B1D0-9E6D-41F1-A0B4-D6FB8DA8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894" y="715617"/>
            <a:ext cx="7173071" cy="51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22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1033-6045-EE53-62F2-4176ADA2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61D973-29D0-00DF-F3BA-620B4703C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1439"/>
            <a:ext cx="5181600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Limonene, a biorational, is providing control above the levels of imidacloprid when used weekly.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are looking further into the use of limonene for the control of CMBS, possible treatment regimes, and natural enemy recruitment.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8D291-2B62-B824-76F6-F8D87F6E7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9" r="11259"/>
          <a:stretch/>
        </p:blipFill>
        <p:spPr>
          <a:xfrm rot="5400000">
            <a:off x="5792930" y="303070"/>
            <a:ext cx="6492875" cy="5886735"/>
          </a:xfrm>
          <a:prstGeom prst="flowChartDelay">
            <a:avLst/>
          </a:prstGeom>
        </p:spPr>
      </p:pic>
    </p:spTree>
    <p:extLst>
      <p:ext uri="{BB962C8B-B14F-4D97-AF65-F5344CB8AC3E}">
        <p14:creationId xmlns:p14="http://schemas.microsoft.com/office/powerpoint/2010/main" val="386393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B1DDE-723C-A68C-9AD4-AD33E6C566F8}"/>
              </a:ext>
            </a:extLst>
          </p:cNvPr>
          <p:cNvSpPr txBox="1"/>
          <p:nvPr/>
        </p:nvSpPr>
        <p:spPr>
          <a:xfrm>
            <a:off x="5754114" y="4936314"/>
            <a:ext cx="6097741" cy="584775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ckwell" panose="02060603020205020403" pitchFamily="18" charset="0"/>
              </a:rPr>
              <a:t>GitHub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49CA-4459-BF7B-63CC-E9B8898F3174}"/>
              </a:ext>
            </a:extLst>
          </p:cNvPr>
          <p:cNvSpPr txBox="1"/>
          <p:nvPr/>
        </p:nvSpPr>
        <p:spPr>
          <a:xfrm>
            <a:off x="5754114" y="2280821"/>
            <a:ext cx="60977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Rockwell" panose="02060603020205020403" pitchFamily="18" charset="0"/>
              </a:rPr>
              <a:t>QUESTIONS?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A42439-864C-51B5-ADE5-511CDBC3A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2866494" y="879495"/>
            <a:ext cx="10882957" cy="5149970"/>
          </a:xfrm>
        </p:spPr>
      </p:pic>
    </p:spTree>
    <p:extLst>
      <p:ext uri="{BB962C8B-B14F-4D97-AF65-F5344CB8AC3E}">
        <p14:creationId xmlns:p14="http://schemas.microsoft.com/office/powerpoint/2010/main" val="3061089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787325_win32_fixed.potx" id="{269FE122-B7FA-4B7D-8A63-CDA86BC2B22B}" vid="{7A4BF6DB-F99C-4999-B097-EACC7D6974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1218</TotalTime>
  <Words>750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Rockwell</vt:lpstr>
      <vt:lpstr>Tahoma</vt:lpstr>
      <vt:lpstr>Office Theme</vt:lpstr>
      <vt:lpstr>Limonene for the Management of Crape Myrtle Bark Scale</vt:lpstr>
      <vt:lpstr>PowerPoint Presentation</vt:lpstr>
      <vt:lpstr>Crape Myrtle Bark Scale</vt:lpstr>
      <vt:lpstr>Limonene</vt:lpstr>
      <vt:lpstr>Methods</vt:lpstr>
      <vt:lpstr>Results</vt:lpstr>
      <vt:lpstr>Results</vt:lpstr>
      <vt:lpstr>Conclusions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Limonene for the Management of Crape Myrtle Bark Scale</dc:title>
  <dc:creator>Jordan Melson</dc:creator>
  <cp:lastModifiedBy>Jordan Melson</cp:lastModifiedBy>
  <cp:revision>5</cp:revision>
  <dcterms:created xsi:type="dcterms:W3CDTF">2022-10-10T17:15:35Z</dcterms:created>
  <dcterms:modified xsi:type="dcterms:W3CDTF">2023-04-18T19:59:38Z</dcterms:modified>
</cp:coreProperties>
</file>